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3" r:id="rId2"/>
    <p:sldId id="261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330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3D921D-BBE4-4D89-9D00-67912B394F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4138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EFC6A-5451-4709-8115-30F2528283A8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E79FA-FB84-429A-BD7F-CF61C452ED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0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FCBC6-4FEE-4DEC-BBA5-52C9B1B95E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396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33B20-F446-496F-A052-D00FE085C9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5017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8B3C0-EF83-478C-8654-9463BF03E6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92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5A870-5192-4336-8E86-D9408F0009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628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90396-0F7C-4C20-B791-162C1E6879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2943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55FD5-A417-44DD-A84B-3ECED47D51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470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2CD8A-B0E9-44C4-892D-874E5B2FFB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09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98E74-471E-499D-9E91-AE698A29CD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187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F6149-9B83-4388-925F-42BCA848D8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871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5E493-D01C-44AA-8D05-76EF9E7DCE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86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6683C-7B5F-4514-BD19-E39A9CBD31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696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15E3BB7-8D0D-48B6-853D-EC77453E4AA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NhkoWpB4UW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152400" y="152400"/>
            <a:ext cx="87630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4000" kern="0" smtClean="0">
                <a:solidFill>
                  <a:schemeClr val="folHlink"/>
                </a:solidFill>
              </a:rPr>
              <a:t>Me llamo ________ Clase 802</a:t>
            </a:r>
            <a:br>
              <a:rPr lang="en-US" altLang="en-US" sz="4000" kern="0" smtClean="0">
                <a:solidFill>
                  <a:schemeClr val="folHlink"/>
                </a:solidFill>
              </a:rPr>
            </a:br>
            <a:r>
              <a:rPr lang="en-US" altLang="en-US" sz="4000" kern="0" smtClean="0">
                <a:solidFill>
                  <a:schemeClr val="folHlink"/>
                </a:solidFill>
              </a:rPr>
              <a:t>La fecha es el 27 de abril del 2018</a:t>
            </a:r>
            <a:endParaRPr lang="en-US" altLang="en-US" sz="40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371600"/>
            <a:ext cx="8991600" cy="5334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Propósito # 75: </a:t>
            </a:r>
            <a:r>
              <a:rPr lang="es-ES_tradnl" altLang="en-US" kern="0" smtClean="0"/>
              <a:t>¿Quién fue Emiliano Zapata?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kern="0" smtClean="0"/>
              <a:t>Copia y responde en oraciones completas: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A veces, ¿te enfadan tus amigos?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¿Siempre estas de buen humor?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¿Tienes una sonrisa en la cara cuando estas de buen humor?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¿Estas triste o contento si recibes una nota mala?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¿Qué deporte te interesa mas?</a:t>
            </a:r>
            <a:endParaRPr lang="es-ES_tradnl" altLang="en-US" kern="0" dirty="0"/>
          </a:p>
        </p:txBody>
      </p:sp>
    </p:spTree>
    <p:extLst>
      <p:ext uri="{BB962C8B-B14F-4D97-AF65-F5344CB8AC3E}">
        <p14:creationId xmlns:p14="http://schemas.microsoft.com/office/powerpoint/2010/main" val="490120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Emiliano Zapata Biografía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181600"/>
            <a:ext cx="8229600" cy="1371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https://www.youtube.com/watch?v=NhkoWpB4UWg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Image result for emiliano zap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447800"/>
            <a:ext cx="2971800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790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Ejercicios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TEXTBOOK:</a:t>
            </a:r>
          </a:p>
          <a:p>
            <a:r>
              <a:rPr lang="en-US" altLang="en-US" dirty="0"/>
              <a:t>Leer </a:t>
            </a:r>
            <a:r>
              <a:rPr lang="en-US" altLang="en-US" u="sng" dirty="0"/>
              <a:t>Un </a:t>
            </a:r>
            <a:r>
              <a:rPr lang="en-US" altLang="en-US" u="sng" dirty="0" err="1"/>
              <a:t>dia</a:t>
            </a:r>
            <a:r>
              <a:rPr lang="en-US" altLang="en-US" u="sng" dirty="0"/>
              <a:t> de </a:t>
            </a:r>
            <a:r>
              <a:rPr lang="en-US" altLang="en-US" u="sng" dirty="0" err="1"/>
              <a:t>cultura</a:t>
            </a:r>
            <a:r>
              <a:rPr lang="en-US" altLang="en-US" u="sng" dirty="0"/>
              <a:t> </a:t>
            </a:r>
            <a:r>
              <a:rPr lang="en-US" altLang="en-US" u="sng" dirty="0" err="1"/>
              <a:t>latina</a:t>
            </a:r>
            <a:r>
              <a:rPr lang="en-US" altLang="en-US" dirty="0"/>
              <a:t> p. 282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Ejercicios</a:t>
            </a:r>
            <a:r>
              <a:rPr lang="en-US" altLang="en-US" u="sng" dirty="0"/>
              <a:t> A</a:t>
            </a:r>
            <a:r>
              <a:rPr lang="en-US" altLang="en-US" dirty="0"/>
              <a:t> p. 283 (1-5)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B</a:t>
            </a:r>
            <a:r>
              <a:rPr lang="en-US" altLang="en-US" dirty="0"/>
              <a:t> p. 283 (1-2) </a:t>
            </a:r>
          </a:p>
          <a:p>
            <a:r>
              <a:rPr lang="en-US" altLang="en-US" dirty="0" err="1"/>
              <a:t>Copia</a:t>
            </a:r>
            <a:r>
              <a:rPr lang="en-US" altLang="en-US" dirty="0"/>
              <a:t> y </a:t>
            </a:r>
            <a:r>
              <a:rPr lang="en-US" altLang="en-US" dirty="0" err="1"/>
              <a:t>responde</a:t>
            </a:r>
            <a:r>
              <a:rPr lang="en-US" altLang="en-US" dirty="0"/>
              <a:t> </a:t>
            </a:r>
            <a:r>
              <a:rPr lang="en-US" altLang="en-US" u="sng" dirty="0" err="1"/>
              <a:t>Ejercicio</a:t>
            </a:r>
            <a:r>
              <a:rPr lang="en-US" altLang="en-US" u="sng" dirty="0"/>
              <a:t> D</a:t>
            </a:r>
            <a:r>
              <a:rPr lang="en-US" altLang="en-US" dirty="0"/>
              <a:t> p. 283 (1-2)</a:t>
            </a:r>
          </a:p>
          <a:p>
            <a:pPr>
              <a:buFontTx/>
              <a:buNone/>
            </a:pPr>
            <a:endParaRPr lang="en-US" altLang="en-US" dirty="0" smtClean="0"/>
          </a:p>
          <a:p>
            <a:pPr>
              <a:buFontTx/>
              <a:buNone/>
            </a:pPr>
            <a:endParaRPr lang="en-US" altLang="en-US" dirty="0"/>
          </a:p>
          <a:p>
            <a:pPr>
              <a:buFontTx/>
              <a:buNone/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Quiz ½: Capitulo8</a:t>
            </a:r>
            <a:r>
              <a:rPr lang="en-US" altLang="en-US" dirty="0" smtClean="0"/>
              <a:t> by NO LATER than NEXT MONDAY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4267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kern="0" dirty="0" smtClean="0">
                <a:solidFill>
                  <a:srgbClr val="FF0000"/>
                </a:solidFill>
              </a:rPr>
              <a:t> # 75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136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PowerPoint Presentation</vt:lpstr>
      <vt:lpstr>Emiliano Zapata Biografía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8 de enero del 2013</dc:title>
  <dc:creator>Helen Zumaeta</dc:creator>
  <cp:lastModifiedBy>Helen Zumaeta</cp:lastModifiedBy>
  <cp:revision>29</cp:revision>
  <dcterms:created xsi:type="dcterms:W3CDTF">2013-01-07T21:23:13Z</dcterms:created>
  <dcterms:modified xsi:type="dcterms:W3CDTF">2018-04-27T13:31:46Z</dcterms:modified>
</cp:coreProperties>
</file>